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7" r:id="rId2"/>
    <p:sldId id="268" r:id="rId3"/>
    <p:sldId id="269" r:id="rId4"/>
    <p:sldId id="270" r:id="rId5"/>
    <p:sldId id="262" r:id="rId6"/>
    <p:sldId id="263" r:id="rId7"/>
    <p:sldId id="264" r:id="rId8"/>
    <p:sldId id="265" r:id="rId9"/>
    <p:sldId id="266" r:id="rId10"/>
    <p:sldId id="267" r:id="rId11"/>
    <p:sldId id="27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5"/>
    <p:restoredTop sz="94713"/>
  </p:normalViewPr>
  <p:slideViewPr>
    <p:cSldViewPr snapToGrid="0" snapToObjects="1">
      <p:cViewPr varScale="1">
        <p:scale>
          <a:sx n="57" d="100"/>
          <a:sy n="57" d="100"/>
        </p:scale>
        <p:origin x="8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7E551-6DDF-497A-B7C4-958B91F35325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F33DC-D986-4D5B-85BE-16AC9757D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099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F33DC-D986-4D5B-85BE-16AC9757DDD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665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5FE1E-4AFF-8344-B3D8-AAEB3D1BD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E80E95D-4B38-EA44-B985-AAB32D442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8F6C8B-7459-454C-9799-78FBCC846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6669-1468-1D44-81E1-9A287EB03487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2D0A5D-881A-3749-8BBF-ABECD3BE3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5DE8F2-0A80-874F-829C-839F3DF23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E5D1-12CE-4141-AA4D-DEF421642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137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01967-07B2-0941-BBBF-C21F126DC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91815E-A320-824A-B245-C8D3B2AAC7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785839-6E43-5C4F-9C2B-91CDA934D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6669-1468-1D44-81E1-9A287EB03487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F9FB75-F0BA-464F-AEFF-BCBEE0B5E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93A384-083E-7D46-852E-6CD6C3884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E5D1-12CE-4141-AA4D-DEF421642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03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E7B319F-1065-214E-8885-F9D20BDDC4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F69839-66EA-6F48-AD54-8C0A0EFABB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B29296-DA9B-5945-9298-F3A71FAF4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6669-1468-1D44-81E1-9A287EB03487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6EE534-73D8-C14A-99BA-6BB37FDF7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7D5988-4983-4A40-A5B9-4539CCEC5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E5D1-12CE-4141-AA4D-DEF421642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164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8242C7-3C8F-A544-B3ED-FFC62702F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48FF94-F3FF-BE45-84A8-1BEB7E58C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149775-C0F4-574F-8753-9B70860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6669-1468-1D44-81E1-9A287EB03487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ECF4D7-5002-EC4E-B2E7-0ABE20222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4D89A7-D427-FB46-A3F5-E6BC32ED2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E5D1-12CE-4141-AA4D-DEF421642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82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32F4B-5A7A-7545-9282-7A2276A6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F4533-4732-B340-92EC-29EE73567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03387E-4D40-7845-BF34-2AC5482B8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6669-1468-1D44-81E1-9A287EB03487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03151B-770C-784A-A8F8-D09EB3608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13B382-7787-F045-BABD-5EEFFEC68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E5D1-12CE-4141-AA4D-DEF421642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448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AA9A5-B38D-2A4C-B0A3-5D6588186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006A6D-2FD2-6A44-A799-5E327D6EAE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0FFCDB-7939-254A-AEDA-055D2697D8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93C218-6F6C-0E4C-80D7-19560DCAD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6669-1468-1D44-81E1-9A287EB03487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0AA61F-A336-AF45-9F82-C294E21E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AE0A37-ED9D-E64D-8DCF-71A2D1389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E5D1-12CE-4141-AA4D-DEF421642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997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B01E99-078D-CC4B-85D1-0793ED263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418CCD-8679-C142-B11C-70CC79874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D42A24-B1AD-124B-A6F3-AA4AE73876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BB8B132-AB70-A941-A11C-F811AA8CE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8C94CDA-EB1E-BB40-B795-C8421B7687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4667EE4-BC45-DA48-B279-69F8957D8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6669-1468-1D44-81E1-9A287EB03487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BDD7B4-4250-FB4B-A8C6-8EE398BF7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488BCFD-54C2-B14E-8BD1-9916BD94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E5D1-12CE-4141-AA4D-DEF421642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44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529D8-9108-7046-B8C1-2B28A1061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BEEED9-B10F-8E40-9DE9-F23D6CE8C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6669-1468-1D44-81E1-9A287EB03487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D6D4EA-7786-5A4F-B0FC-014F73C51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CC2CABC-77D6-4B4D-86FA-B76D5DD9E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E5D1-12CE-4141-AA4D-DEF421642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291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8DD9FBC-8DF6-8E44-B5B7-524145A1C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6669-1468-1D44-81E1-9A287EB03487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C88578-7DDB-914A-AB64-94971BA34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4AE39A-577C-7247-8D12-D617B6FA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E5D1-12CE-4141-AA4D-DEF421642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510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A36E75-742B-5E47-ADC5-AB9138C8F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76FF90-0B0A-A44E-A219-3D84234DF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A0D218-701D-CC4C-93AC-90BDAD78B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D94AEC-A4A7-6B4E-AAA1-E4008F139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6669-1468-1D44-81E1-9A287EB03487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0FDDD4-81F2-C742-BA15-47BEE8AF1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3ECD1F-6D8F-8942-8882-8F84DB624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E5D1-12CE-4141-AA4D-DEF421642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001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632754-CA41-5D43-A44F-692E7CAE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091D64D-0169-334D-A939-3BED1DD265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1805D77-E028-184C-975F-16FD6CEFEF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D1A258-8540-7A46-A9CB-9A8699F24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6669-1468-1D44-81E1-9A287EB03487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20DA61-4080-0B4A-B6C0-3CAFA0543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3D7C86-0740-E64C-BDDA-05CEE1509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E5D1-12CE-4141-AA4D-DEF421642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409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2FD134-4C71-A04C-999C-73C639702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55BAF9-6986-B64D-9028-E502BB3DD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7DAE3C-EA39-4440-8358-6F6C6CBCDD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F6669-1468-1D44-81E1-9A287EB03487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952842-FE3B-064F-9981-CFFBF38A89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AE34DD-6958-5141-8D70-890F2811F5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DE5D1-12CE-4141-AA4D-DEF421642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362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1DA77-4E15-6A47-8A73-102DC6521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178" y="2101744"/>
            <a:ext cx="6142822" cy="156619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Занятие </a:t>
            </a:r>
            <a:r>
              <a:rPr lang="ru-RU" b="1" dirty="0" smtClean="0"/>
              <a:t>1</a:t>
            </a:r>
            <a:br>
              <a:rPr lang="ru-RU" b="1" dirty="0" smtClean="0"/>
            </a:b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>Что </a:t>
            </a:r>
            <a:r>
              <a:rPr lang="ru-RU" b="1" dirty="0"/>
              <a:t>такое экзаменационный стресс?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Почему </a:t>
            </a:r>
            <a:r>
              <a:rPr lang="ru-RU" b="1" dirty="0"/>
              <a:t>мы тревожимся?</a:t>
            </a:r>
            <a:endParaRPr lang="ru-RU" dirty="0"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67759" y="6345716"/>
            <a:ext cx="2891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Проводит педагог-психолог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6" y="1421966"/>
            <a:ext cx="5977579" cy="401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2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3" r="10453"/>
          <a:stretch>
            <a:fillRect/>
          </a:stretch>
        </p:blipFill>
        <p:spPr>
          <a:xfrm>
            <a:off x="346783" y="227261"/>
            <a:ext cx="6172200" cy="487362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866" y="627998"/>
            <a:ext cx="3789917" cy="623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68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2" r="4802"/>
          <a:stretch>
            <a:fillRect/>
          </a:stretch>
        </p:blipFill>
        <p:spPr>
          <a:xfrm>
            <a:off x="236614" y="314794"/>
            <a:ext cx="6172200" cy="461090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318" y="195609"/>
            <a:ext cx="4905528" cy="645307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8071" y="5211054"/>
            <a:ext cx="5689286" cy="143762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Если чувствуете, что вы напряглись или начали паниковать, сделайте перерыв на 5 минут и посмотрите веселый ролик на </a:t>
            </a:r>
            <a:r>
              <a:rPr lang="en-US" b="1" dirty="0" err="1"/>
              <a:t>Youtube</a:t>
            </a:r>
            <a:r>
              <a:rPr lang="ru-RU" b="1" dirty="0"/>
              <a:t> в </a:t>
            </a:r>
            <a:r>
              <a:rPr lang="en-US" b="1" dirty="0" err="1"/>
              <a:t>TikTok</a:t>
            </a:r>
            <a:r>
              <a:rPr lang="ru-RU" b="1" dirty="0"/>
              <a:t>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661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/>
              <a:t>ИГРА-РАЗМИНКА </a:t>
            </a:r>
            <a:r>
              <a:rPr lang="ru-RU" sz="3600" b="1" i="1" dirty="0"/>
              <a:t>«ПРИВЕТСТВИЕ БЕЗ СЛОВ»</a:t>
            </a:r>
            <a:r>
              <a:rPr lang="ru-RU" u="sng" dirty="0"/>
              <a:t/>
            </a:r>
            <a:br>
              <a:rPr lang="ru-RU" u="sng" dirty="0"/>
            </a:b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7493" y="120251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Каждый </a:t>
            </a:r>
            <a:r>
              <a:rPr lang="ru-RU" dirty="0"/>
              <a:t>из участников должен поздороваться с классом, </a:t>
            </a:r>
            <a:r>
              <a:rPr lang="ru-RU" dirty="0" smtClean="0"/>
              <a:t>продемонстрировав </a:t>
            </a:r>
            <a:r>
              <a:rPr lang="ru-RU" dirty="0"/>
              <a:t>какое-то невербальное приветствие.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06590" y="1684338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Остальные участники группы отвечают на приветствие так же, как с ними поздоровались (кивают в ответ, пожимают протянутую им руку и т. д.) по очереди.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10" y="3105052"/>
            <a:ext cx="5218093" cy="347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20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444" y="83209"/>
            <a:ext cx="5776356" cy="573026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Экзаменационный стресс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3444" y="863724"/>
            <a:ext cx="5181600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это </a:t>
            </a:r>
            <a:r>
              <a:rPr lang="ru-RU" dirty="0"/>
              <a:t>вид стресса, возникающий как реакция на сдачу экзаменационной работы в 9-11 классах, которых сопровождается рядом признаков: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головокружением</a:t>
            </a:r>
            <a:r>
              <a:rPr lang="ru-RU" dirty="0"/>
              <a:t>,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учащенным </a:t>
            </a:r>
            <a:r>
              <a:rPr lang="ru-RU" dirty="0"/>
              <a:t>сердцебиением,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приступами </a:t>
            </a:r>
            <a:r>
              <a:rPr lang="ru-RU" dirty="0"/>
              <a:t>паники,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сонливостью </a:t>
            </a:r>
            <a:r>
              <a:rPr lang="ru-RU" dirty="0"/>
              <a:t>(либо бессонницей),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апатией</a:t>
            </a:r>
            <a:r>
              <a:rPr lang="ru-RU" dirty="0"/>
              <a:t>,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потерей аппетита,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сильной </a:t>
            </a:r>
            <a:r>
              <a:rPr lang="ru-RU" dirty="0"/>
              <a:t>усталостью.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81751" y="3265024"/>
            <a:ext cx="5181600" cy="2091851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/>
              <a:t>Подростковый возраст сам по себе достаточно тяжелый и переломный, а наличие дополнительных стрессов только повышает нагрузку на организм и психику.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ятно 2 4"/>
          <p:cNvSpPr/>
          <p:nvPr/>
        </p:nvSpPr>
        <p:spPr>
          <a:xfrm rot="624578">
            <a:off x="2851091" y="4034249"/>
            <a:ext cx="4860119" cy="2757693"/>
          </a:xfrm>
          <a:prstGeom prst="irregularSeal2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Ваша </a:t>
            </a:r>
            <a:r>
              <a:rPr lang="ru-RU" sz="1200" b="1" dirty="0">
                <a:solidFill>
                  <a:schemeClr val="tx1"/>
                </a:solidFill>
              </a:rPr>
              <a:t>подготовка к экзаменам отличается от подготовки ваших предшественников, и наша задача постараться максимально эффективно использовать время.</a:t>
            </a:r>
          </a:p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450" y="217024"/>
            <a:ext cx="6096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72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940" y="638258"/>
            <a:ext cx="8685810" cy="98013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Почему мы так тревожимся перед экзаменами?</a:t>
            </a:r>
            <a:br>
              <a:rPr lang="ru-RU" sz="3200" b="1" dirty="0"/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81940" y="1184358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возросшие </a:t>
            </a:r>
            <a:r>
              <a:rPr lang="ru-RU" b="1" dirty="0"/>
              <a:t>академические требования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возложенная </a:t>
            </a:r>
            <a:r>
              <a:rPr lang="ru-RU" b="1" dirty="0"/>
              <a:t>ответственность за результаты учебы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76950" y="1018103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изменение отношений с членами семьи;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изменения в социальном статусе в школе «старшеклассник», «выпускник»;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подготовка к жизни после окончания учебы в школе.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01" y="3176702"/>
            <a:ext cx="6095264" cy="368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8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8E4058-C2B7-C240-BB01-B70984745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784802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+mn-lt"/>
              </a:rPr>
              <a:t>Возьми себя в руки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3EB7A6B-AAFA-4E4E-924E-D4DA53AF07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8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8E4058-C2B7-C240-BB01-B70984745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784802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+mn-lt"/>
              </a:rPr>
              <a:t>Врасти в землю</a:t>
            </a:r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09887BB3-7BC5-7F42-A6A0-AAA38550A1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5428" y="540327"/>
            <a:ext cx="4061143" cy="6208117"/>
          </a:xfrm>
        </p:spPr>
      </p:pic>
    </p:spTree>
    <p:extLst>
      <p:ext uri="{BB962C8B-B14F-4D97-AF65-F5344CB8AC3E}">
        <p14:creationId xmlns:p14="http://schemas.microsoft.com/office/powerpoint/2010/main" val="118599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8E4058-C2B7-C240-BB01-B70984745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784802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+mn-lt"/>
              </a:rPr>
              <a:t>Просыпайся</a:t>
            </a:r>
            <a:r>
              <a:rPr lang="en-US" sz="3200" b="1" dirty="0">
                <a:latin typeface="+mn-lt"/>
              </a:rPr>
              <a:t>,</a:t>
            </a:r>
            <a:r>
              <a:rPr lang="ru-RU" sz="3200" b="1" dirty="0">
                <a:latin typeface="+mn-lt"/>
              </a:rPr>
              <a:t> третий глаз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0731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8E4058-C2B7-C240-BB01-B70984745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784802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+mn-lt"/>
              </a:rPr>
              <a:t>Сбрось усталость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372043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8E4058-C2B7-C240-BB01-B70984745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784802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+mn-lt"/>
              </a:rPr>
              <a:t>Дыши и думай красиво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966754"/>
            <a:ext cx="6096000" cy="4069080"/>
          </a:xfrm>
        </p:spPr>
      </p:pic>
    </p:spTree>
    <p:extLst>
      <p:ext uri="{BB962C8B-B14F-4D97-AF65-F5344CB8AC3E}">
        <p14:creationId xmlns:p14="http://schemas.microsoft.com/office/powerpoint/2010/main" val="129657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</TotalTime>
  <Words>221</Words>
  <Application>Microsoft Office PowerPoint</Application>
  <PresentationFormat>Широкоэкранный</PresentationFormat>
  <Paragraphs>30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Тема Office</vt:lpstr>
      <vt:lpstr>Занятие 1   Что такое экзаменационный стресс?  Почему мы тревожимся?</vt:lpstr>
      <vt:lpstr>ИГРА-РАЗМИНКА «ПРИВЕТСТВИЕ БЕЗ СЛОВ» </vt:lpstr>
      <vt:lpstr>Экзаменационный стресс </vt:lpstr>
      <vt:lpstr>Почему мы так тревожимся перед экзаменами? </vt:lpstr>
      <vt:lpstr>Возьми себя в руки</vt:lpstr>
      <vt:lpstr>Врасти в землю</vt:lpstr>
      <vt:lpstr>Просыпайся, третий глаз</vt:lpstr>
      <vt:lpstr>Сбрось усталость</vt:lpstr>
      <vt:lpstr>Дыши и думай красиво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miss.mihnovec@mail.ru</dc:creator>
  <cp:lastModifiedBy>admin</cp:lastModifiedBy>
  <cp:revision>17</cp:revision>
  <dcterms:created xsi:type="dcterms:W3CDTF">2020-04-20T17:59:50Z</dcterms:created>
  <dcterms:modified xsi:type="dcterms:W3CDTF">2021-12-29T07:06:24Z</dcterms:modified>
</cp:coreProperties>
</file>